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7"/>
  </p:notesMasterIdLst>
  <p:sldIdLst>
    <p:sldId id="257" r:id="rId5"/>
    <p:sldId id="261" r:id="rId6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20" d="100"/>
          <a:sy n="120" d="100"/>
        </p:scale>
        <p:origin x="198" y="9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5/8/2016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too ruff</a:t>
            </a:r>
          </a:p>
          <a:p>
            <a:endParaRPr lang="en-US" dirty="0"/>
          </a:p>
          <a:p>
            <a:r>
              <a:rPr lang="en-US" dirty="0"/>
              <a:t>Won’t hurt </a:t>
            </a:r>
            <a:r>
              <a:rPr lang="en-US"/>
              <a:t>my felines.</a:t>
            </a:r>
            <a:endParaRPr lang="en-US" dirty="0"/>
          </a:p>
          <a:p>
            <a:endParaRPr lang="en-US" dirty="0"/>
          </a:p>
          <a:p>
            <a:r>
              <a:rPr lang="en-US" dirty="0"/>
              <a:t>Getters</a:t>
            </a:r>
            <a:r>
              <a:rPr lang="en-US" baseline="0" dirty="0"/>
              <a:t> and Setters (not the Irish kind)</a:t>
            </a:r>
            <a:endParaRPr lang="en-US" dirty="0"/>
          </a:p>
          <a:p>
            <a:endParaRPr lang="en-US" dirty="0"/>
          </a:p>
          <a:p>
            <a:r>
              <a:rPr lang="en-US" dirty="0"/>
              <a:t>No need to Pause between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2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419100"/>
            <a:ext cx="5105400" cy="386470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438150"/>
            <a:ext cx="6858000" cy="609600"/>
          </a:xfrm>
        </p:spPr>
        <p:txBody>
          <a:bodyPr/>
          <a:lstStyle/>
          <a:p>
            <a:pPr algn="ctr"/>
            <a:r>
              <a:rPr lang="en-US" dirty="0"/>
              <a:t>Exercise 3: Cats and Dogs</a:t>
            </a:r>
          </a:p>
        </p:txBody>
      </p:sp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3: Cats and Dogs</a:t>
            </a:r>
          </a:p>
        </p:txBody>
      </p:sp>
      <p:sp>
        <p:nvSpPr>
          <p:cNvPr id="6" name="Rectangle 5"/>
          <p:cNvSpPr/>
          <p:nvPr/>
        </p:nvSpPr>
        <p:spPr>
          <a:xfrm>
            <a:off x="345660" y="895350"/>
            <a:ext cx="8493539" cy="3958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The “Cats and Dogs” database has one table with the following information: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Customer name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Number of cats owned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Number of dogs owned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Write a SQL script to create the database and populate it with a few example customers.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“Customer.java” and “CustomerDAO.java”.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“CustomerDAOTest.java” to JUnit test the DAO.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Write a program to extract the following information from the database: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List of customers with only cats or only dogs (not both)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List of customers with more than six cats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latin typeface="Palatino Linotype" panose="02040502050505030304" pitchFamily="18" charset="0"/>
              </a:rPr>
              <a:t>List of customers with more than ten pets</a:t>
            </a:r>
          </a:p>
          <a:p>
            <a:pPr lvl="0">
              <a:spcBef>
                <a:spcPct val="20000"/>
              </a:spcBef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85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4528</TotalTime>
  <Words>139</Words>
  <Application>Microsoft Office PowerPoint</Application>
  <PresentationFormat>On-screen Show (16:9)</PresentationFormat>
  <Paragraphs>24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3: Cats and Dogs</vt:lpstr>
      <vt:lpstr>Exercise 3: Cats and Dogs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138</cp:revision>
  <cp:lastPrinted>2015-07-06T21:44:19Z</cp:lastPrinted>
  <dcterms:created xsi:type="dcterms:W3CDTF">2015-07-04T21:12:26Z</dcterms:created>
  <dcterms:modified xsi:type="dcterms:W3CDTF">2016-05-08T17:27:12Z</dcterms:modified>
</cp:coreProperties>
</file>

<file path=docProps/thumbnail.jpeg>
</file>